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58" y="-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54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16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1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9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2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2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0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23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47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88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091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pic>
        <p:nvPicPr>
          <p:cNvPr id="4" name="Picture 3" descr="A mosaic of colorful geometric shapes">
            <a:extLst>
              <a:ext uri="{FF2B5EF4-FFF2-40B4-BE49-F238E27FC236}">
                <a16:creationId xmlns:a16="http://schemas.microsoft.com/office/drawing/2014/main" id="{1A342C43-DDC1-7B8E-BCEB-C35C1C1427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023" b="33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Frame 10">
            <a:extLst>
              <a:ext uri="{FF2B5EF4-FFF2-40B4-BE49-F238E27FC236}">
                <a16:creationId xmlns:a16="http://schemas.microsoft.com/office/drawing/2014/main" id="{ADC596DA-D373-0631-0319-7822EE9A0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925" y="104775"/>
            <a:ext cx="11906250" cy="5198745"/>
          </a:xfrm>
          <a:prstGeom prst="frame">
            <a:avLst>
              <a:gd name="adj1" fmla="val 8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0"/>
            <a:ext cx="12191999" cy="13716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25CEE0-294C-B185-1559-A3B20FE17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5715000"/>
            <a:ext cx="11657713" cy="960120"/>
          </a:xfrm>
          <a:ln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VT Weavers Guild FY 2026 Budget Presentation</a:t>
            </a:r>
          </a:p>
        </p:txBody>
      </p:sp>
    </p:spTree>
    <p:extLst>
      <p:ext uri="{BB962C8B-B14F-4D97-AF65-F5344CB8AC3E}">
        <p14:creationId xmlns:p14="http://schemas.microsoft.com/office/powerpoint/2010/main" val="774267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8AF25-5E5A-C238-F3BA-DE166A2BE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 2025 Budget and Performance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4C9F2-F4A6-A6BA-DBD5-E6076F91D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Budget was approved with a $2,989 DEFICIT</a:t>
            </a:r>
          </a:p>
          <a:p>
            <a:r>
              <a:rPr lang="en-US" dirty="0"/>
              <a:t>We have erased that deficit this year.  We currently have a net income of $7,103</a:t>
            </a:r>
          </a:p>
          <a:p>
            <a:r>
              <a:rPr lang="en-US" dirty="0"/>
              <a:t>BUT – major expenses coming up </a:t>
            </a:r>
          </a:p>
          <a:p>
            <a:pPr lvl="1"/>
            <a:r>
              <a:rPr lang="en-US" dirty="0"/>
              <a:t>Rag Rug Workshop</a:t>
            </a:r>
          </a:p>
          <a:p>
            <a:pPr lvl="1"/>
            <a:r>
              <a:rPr lang="en-US" dirty="0"/>
              <a:t>Transparent Weaving</a:t>
            </a:r>
          </a:p>
          <a:p>
            <a:r>
              <a:rPr lang="en-US" dirty="0"/>
              <a:t>AND – some of the income earned this year will be spent next year</a:t>
            </a:r>
          </a:p>
          <a:p>
            <a:pPr lvl="1"/>
            <a:r>
              <a:rPr lang="en-US" dirty="0"/>
              <a:t>IKAT workshop</a:t>
            </a:r>
          </a:p>
          <a:p>
            <a:pPr lvl="1"/>
            <a:r>
              <a:rPr lang="en-US" dirty="0"/>
              <a:t>Website design approved (this may be expended this year)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002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24CED-D7EB-DBEA-FD87-CB466FFF8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 2026 Budget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20EE9-3267-23AD-F60C-E6D7EFA05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proposed has a deficit of $5,710</a:t>
            </a:r>
          </a:p>
          <a:p>
            <a:pPr lvl="1"/>
            <a:r>
              <a:rPr lang="en-US" dirty="0"/>
              <a:t>With carryover funds (IKAT registrations, IKAT Grant, Website)  deficit is $3,430</a:t>
            </a:r>
          </a:p>
          <a:p>
            <a:r>
              <a:rPr lang="en-US" dirty="0"/>
              <a:t>What can reduce the deficit:</a:t>
            </a:r>
          </a:p>
          <a:p>
            <a:pPr lvl="1"/>
            <a:r>
              <a:rPr lang="en-US" dirty="0"/>
              <a:t>Higher membership numbers</a:t>
            </a:r>
          </a:p>
          <a:p>
            <a:pPr lvl="1"/>
            <a:r>
              <a:rPr lang="en-US" dirty="0"/>
              <a:t>More registrations for workshops than the 8 anticipated</a:t>
            </a:r>
          </a:p>
          <a:p>
            <a:pPr lvl="1"/>
            <a:r>
              <a:rPr lang="en-US" dirty="0"/>
              <a:t>Donations</a:t>
            </a:r>
          </a:p>
        </p:txBody>
      </p:sp>
    </p:spTree>
    <p:extLst>
      <p:ext uri="{BB962C8B-B14F-4D97-AF65-F5344CB8AC3E}">
        <p14:creationId xmlns:p14="http://schemas.microsoft.com/office/powerpoint/2010/main" val="3839127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1CFC5-0495-42EA-4B26-2065CEF02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Money do we have? (4/4/2025)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28703-094C-FCC7-C799-A29F6683B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Savings: $8356.95</a:t>
            </a:r>
          </a:p>
          <a:p>
            <a:r>
              <a:rPr lang="en-US" dirty="0"/>
              <a:t>Checking: $10,604.70</a:t>
            </a:r>
          </a:p>
          <a:p>
            <a:r>
              <a:rPr lang="en-US" dirty="0"/>
              <a:t>Spoken for: ~ $10,507</a:t>
            </a:r>
          </a:p>
          <a:p>
            <a:r>
              <a:rPr lang="en-US"/>
              <a:t>Buffer: $8454.05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93734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151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Calisto MT</vt:lpstr>
      <vt:lpstr>Univers Condensed</vt:lpstr>
      <vt:lpstr>ChronicleVTI</vt:lpstr>
      <vt:lpstr>VT Weavers Guild FY 2026 Budget Presentation</vt:lpstr>
      <vt:lpstr>FY 2025 Budget and Performance to Date</vt:lpstr>
      <vt:lpstr>FY 2026 Budget </vt:lpstr>
      <vt:lpstr>How much Money do we have? (4/4/2025)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Robin Joy</dc:creator>
  <cp:lastModifiedBy>Robin Joy</cp:lastModifiedBy>
  <cp:revision>1</cp:revision>
  <dcterms:created xsi:type="dcterms:W3CDTF">2025-04-04T11:58:22Z</dcterms:created>
  <dcterms:modified xsi:type="dcterms:W3CDTF">2025-04-04T12:17:44Z</dcterms:modified>
</cp:coreProperties>
</file>